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63" r:id="rId4"/>
    <p:sldId id="258" r:id="rId5"/>
    <p:sldId id="259" r:id="rId6"/>
    <p:sldId id="260" r:id="rId7"/>
    <p:sldId id="257" r:id="rId8"/>
    <p:sldId id="267" r:id="rId9"/>
    <p:sldId id="262" r:id="rId10"/>
    <p:sldId id="264" r:id="rId11"/>
    <p:sldId id="268" r:id="rId12"/>
    <p:sldId id="269" r:id="rId13"/>
    <p:sldId id="265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62" autoAdjust="0"/>
  </p:normalViewPr>
  <p:slideViewPr>
    <p:cSldViewPr>
      <p:cViewPr>
        <p:scale>
          <a:sx n="115" d="100"/>
          <a:sy n="115" d="100"/>
        </p:scale>
        <p:origin x="-152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5AEF5-DBE2-4A70-9060-42C6ABFE1D53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CC3EC-94DA-4A25-9D7E-D71D0ADB4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574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916832"/>
            <a:ext cx="9144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«Проектная деятельность 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как средство 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нравственно-патриотического воспитания дошкольников»</a:t>
            </a:r>
            <a:endParaRPr lang="ru-RU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0466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№3 муниципального автономного дошкольного образовательного учреждения «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Верхнекетский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сад» </a:t>
            </a:r>
          </a:p>
          <a:p>
            <a:pPr algn="ct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Верхнекетского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Томской области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5661248"/>
            <a:ext cx="5364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Шадриенко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Александровна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08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785650"/>
            <a:ext cx="2760312" cy="36804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8591" y="2780664"/>
            <a:ext cx="2767791" cy="36903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2488" y="864412"/>
            <a:ext cx="2679762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606" y="764704"/>
            <a:ext cx="1707654" cy="22768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46" y="3266473"/>
            <a:ext cx="2247714" cy="2996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290" y="1298254"/>
            <a:ext cx="2952328" cy="39364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4517"/>
          <a:stretch/>
        </p:blipFill>
        <p:spPr>
          <a:xfrm>
            <a:off x="6156176" y="210952"/>
            <a:ext cx="3579081" cy="33843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6176" y="3789040"/>
            <a:ext cx="1849256" cy="22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2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6737" y="188640"/>
            <a:ext cx="2688938" cy="35852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779" y="488460"/>
            <a:ext cx="2413263" cy="21937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92" y="2862230"/>
            <a:ext cx="2642839" cy="35237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6" y="2825220"/>
            <a:ext cx="2698353" cy="35978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189" y="488460"/>
            <a:ext cx="2266305" cy="21937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532" y="3917818"/>
            <a:ext cx="1835348" cy="244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0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340768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8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278092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Спасибо за внимания!</a:t>
            </a:r>
            <a:endParaRPr lang="ru-RU" sz="3600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604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1412776"/>
            <a:ext cx="835292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Цель:</a:t>
            </a:r>
            <a:endParaRPr lang="ru-RU" sz="24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800" i="1" dirty="0">
                <a:solidFill>
                  <a:srgbClr val="0070C0"/>
                </a:solidFill>
                <a:latin typeface="Times New Roman"/>
                <a:ea typeface="Times New Roman"/>
              </a:rPr>
              <a:t>формировать у детей дошкольного возраста патриотические отношения и </a:t>
            </a:r>
            <a:r>
              <a:rPr lang="ru-RU" sz="2800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чувства </a:t>
            </a:r>
            <a:r>
              <a:rPr lang="ru-RU" sz="2800" i="1" dirty="0">
                <a:solidFill>
                  <a:srgbClr val="0070C0"/>
                </a:solidFill>
                <a:latin typeface="Times New Roman"/>
                <a:ea typeface="Times New Roman"/>
              </a:rPr>
              <a:t>к своей семье</a:t>
            </a:r>
            <a:r>
              <a:rPr lang="ru-RU" sz="2800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,</a:t>
            </a:r>
          </a:p>
          <a:p>
            <a:pPr algn="just">
              <a:spcAft>
                <a:spcPts val="0"/>
              </a:spcAft>
            </a:pPr>
            <a:r>
              <a:rPr lang="ru-RU" sz="2800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2800" i="1" dirty="0">
                <a:solidFill>
                  <a:srgbClr val="0070C0"/>
                </a:solidFill>
                <a:latin typeface="Times New Roman"/>
                <a:ea typeface="Times New Roman"/>
              </a:rPr>
              <a:t>городу, к природе, России; культуре на основе исторических и </a:t>
            </a:r>
            <a:r>
              <a:rPr lang="ru-RU" sz="2800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природных особенностей </a:t>
            </a:r>
            <a:r>
              <a:rPr lang="ru-RU" sz="2800" i="1" dirty="0">
                <a:solidFill>
                  <a:srgbClr val="0070C0"/>
                </a:solidFill>
                <a:latin typeface="Times New Roman"/>
                <a:ea typeface="Times New Roman"/>
              </a:rPr>
              <a:t>родного края и страны через проектную деятельность. </a:t>
            </a:r>
            <a:endParaRPr lang="ru-RU" sz="2400" i="1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228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1124743"/>
            <a:ext cx="842493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548DD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548DD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dirty="0" smtClean="0">
                <a:solidFill>
                  <a:srgbClr val="548DD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оспитательные</a:t>
            </a:r>
            <a:r>
              <a:rPr lang="ru-RU" sz="2000" dirty="0">
                <a:solidFill>
                  <a:srgbClr val="548DD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548DD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000" i="1" dirty="0">
                <a:solidFill>
                  <a:srgbClr val="548DD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воспитание у детей любви и привязанности к своей семье, дому, детскому саду, улице, городу;    </a:t>
            </a:r>
            <a:endParaRPr lang="ru-RU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i="1" dirty="0">
                <a:solidFill>
                  <a:srgbClr val="548DD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воспитание уважения к труду;</a:t>
            </a:r>
            <a:endParaRPr lang="ru-RU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548DD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000" dirty="0" smtClean="0">
                <a:solidFill>
                  <a:srgbClr val="548DD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азвивающие</a:t>
            </a:r>
            <a:r>
              <a:rPr lang="ru-RU" sz="2000" dirty="0">
                <a:solidFill>
                  <a:srgbClr val="548DD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548DD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000" i="1" dirty="0">
                <a:solidFill>
                  <a:srgbClr val="548DD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нравственных норм поведения;</a:t>
            </a:r>
            <a:endParaRPr lang="ru-RU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i="1" dirty="0">
                <a:solidFill>
                  <a:srgbClr val="548DD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развитие компетенций, необходимых для успешной социализации подрастающей личности;</a:t>
            </a:r>
            <a:endParaRPr lang="ru-RU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i="1" dirty="0">
                <a:solidFill>
                  <a:srgbClr val="548DD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развитие чувства ответственности и гордости за достижения страны.</a:t>
            </a:r>
            <a:endParaRPr lang="ru-RU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548DD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dirty="0" smtClean="0">
                <a:solidFill>
                  <a:srgbClr val="548DD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бразовательные</a:t>
            </a:r>
            <a:r>
              <a:rPr lang="ru-RU" sz="2000" dirty="0">
                <a:solidFill>
                  <a:srgbClr val="548DD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548DD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000" i="1" dirty="0">
                <a:solidFill>
                  <a:srgbClr val="548DD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знакомство детей с государственной символикой: гербом, флагом, гимном;</a:t>
            </a:r>
            <a:endParaRPr lang="ru-RU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i="1" dirty="0" smtClean="0">
                <a:solidFill>
                  <a:srgbClr val="548DD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000" i="1" dirty="0">
                <a:solidFill>
                  <a:srgbClr val="548DD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интереса, представлений о русской национальной культуре (народное творчество, обычаи, традиции), воспитание чувства гордости и достоинства как представителя своего народа;</a:t>
            </a:r>
            <a:endParaRPr lang="ru-RU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i="1" dirty="0">
                <a:solidFill>
                  <a:srgbClr val="548DD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формирование представлений о своей малой </a:t>
            </a:r>
            <a:r>
              <a:rPr lang="ru-RU" sz="2000" i="1" dirty="0" smtClean="0">
                <a:solidFill>
                  <a:srgbClr val="548DD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родине.</a:t>
            </a:r>
            <a:endParaRPr lang="ru-RU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6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3928" y="514925"/>
            <a:ext cx="4923656" cy="29478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3068959"/>
            <a:ext cx="4729022" cy="35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188640"/>
            <a:ext cx="4860032" cy="3645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3717032"/>
            <a:ext cx="4859097" cy="281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2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1880" y="476672"/>
            <a:ext cx="5259333" cy="35812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1052736"/>
            <a:ext cx="29523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 нравственно-патриотического воспитания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мая- День Весны и Труда в России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мая-Международный день семьи в России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июня- День России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августа-День Государственного флага РФ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ноября- День Народного единства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25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519266"/>
            <a:ext cx="3943710" cy="32697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1254" y="2630188"/>
            <a:ext cx="4515375" cy="407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7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3645024"/>
            <a:ext cx="1698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Фото с берёзой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91"/>
          <a:stretch/>
        </p:blipFill>
        <p:spPr>
          <a:xfrm>
            <a:off x="3635896" y="550039"/>
            <a:ext cx="4825219" cy="34855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696" y="2760422"/>
            <a:ext cx="4695352" cy="352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0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466" y="812448"/>
            <a:ext cx="2794175" cy="37255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796" y="2852936"/>
            <a:ext cx="2780093" cy="3706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9865" y="836711"/>
            <a:ext cx="280831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3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131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Yasli</dc:creator>
  <cp:lastModifiedBy>iso</cp:lastModifiedBy>
  <cp:revision>24</cp:revision>
  <dcterms:created xsi:type="dcterms:W3CDTF">2023-04-11T08:10:37Z</dcterms:created>
  <dcterms:modified xsi:type="dcterms:W3CDTF">2023-04-24T03:48:42Z</dcterms:modified>
</cp:coreProperties>
</file>