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6" r:id="rId9"/>
    <p:sldId id="268" r:id="rId10"/>
    <p:sldId id="269" r:id="rId11"/>
    <p:sldId id="270" r:id="rId12"/>
    <p:sldId id="263" r:id="rId13"/>
    <p:sldId id="267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ия Абраменко" initials="МА" lastIdx="2" clrIdx="0">
    <p:extLst>
      <p:ext uri="{19B8F6BF-5375-455C-9EA6-DF929625EA0E}">
        <p15:presenceInfo xmlns:p15="http://schemas.microsoft.com/office/powerpoint/2012/main" xmlns="" userId="89e83ac5432a7af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05T17:12:43.619" idx="1">
    <p:pos x="737" y="1388"/>
    <p:text/>
    <p:extLst>
      <p:ext uri="{C676402C-5697-4E1C-873F-D02D1690AC5C}">
        <p15:threadingInfo xmlns:p15="http://schemas.microsoft.com/office/powerpoint/2012/main" xmlns="" timeZoneBias="-420"/>
      </p:ext>
    </p:extLst>
  </p:cm>
  <p:cm authorId="1" dt="2023-04-13T22:20:26.727" idx="2">
    <p:pos x="2247" y="1102"/>
    <p:text/>
    <p:extLst>
      <p:ext uri="{C676402C-5697-4E1C-873F-D02D1690AC5C}">
        <p15:threadingInfo xmlns:p15="http://schemas.microsoft.com/office/powerpoint/2012/main" xmlns="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380F8-3412-4517-98B2-2E89F522FCA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036FF-19B2-42BC-9BFE-C3D6A7665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96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E83D-E90D-4595-8DA0-D2A6EDB9C45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41AB-5142-4909-B7F7-920D728B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03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E83D-E90D-4595-8DA0-D2A6EDB9C45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41AB-5142-4909-B7F7-920D728B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22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E83D-E90D-4595-8DA0-D2A6EDB9C45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41AB-5142-4909-B7F7-920D728B2B0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832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E83D-E90D-4595-8DA0-D2A6EDB9C45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41AB-5142-4909-B7F7-920D728B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74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E83D-E90D-4595-8DA0-D2A6EDB9C45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41AB-5142-4909-B7F7-920D728B2B0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230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E83D-E90D-4595-8DA0-D2A6EDB9C45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41AB-5142-4909-B7F7-920D728B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30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E83D-E90D-4595-8DA0-D2A6EDB9C45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41AB-5142-4909-B7F7-920D728B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16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E83D-E90D-4595-8DA0-D2A6EDB9C45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41AB-5142-4909-B7F7-920D728B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72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E83D-E90D-4595-8DA0-D2A6EDB9C45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41AB-5142-4909-B7F7-920D728B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47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E83D-E90D-4595-8DA0-D2A6EDB9C45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41AB-5142-4909-B7F7-920D728B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4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E83D-E90D-4595-8DA0-D2A6EDB9C45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41AB-5142-4909-B7F7-920D728B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69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E83D-E90D-4595-8DA0-D2A6EDB9C45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41AB-5142-4909-B7F7-920D728B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43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E83D-E90D-4595-8DA0-D2A6EDB9C45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41AB-5142-4909-B7F7-920D728B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87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E83D-E90D-4595-8DA0-D2A6EDB9C45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41AB-5142-4909-B7F7-920D728B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95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E83D-E90D-4595-8DA0-D2A6EDB9C45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41AB-5142-4909-B7F7-920D728B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07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E83D-E90D-4595-8DA0-D2A6EDB9C45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41AB-5142-4909-B7F7-920D728B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9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FE83D-E90D-4595-8DA0-D2A6EDB9C45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2B241AB-5142-4909-B7F7-920D728B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68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E257C1-53EA-4A3C-AB46-703F793F4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0AF65A7-1DBF-4926-92D0-291C0A230D9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24460" y="1543987"/>
            <a:ext cx="9009088" cy="1663907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Aft>
                <a:spcPts val="800"/>
              </a:spcAft>
              <a:buClr>
                <a:srgbClr val="90C226"/>
              </a:buClr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Социально-значимые акции, как эффективна форма работы по нравственно- патриотическому воспитанию детей старшего дошкольного возраста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Aft>
                <a:spcPts val="800"/>
              </a:spcAft>
              <a:buClr>
                <a:srgbClr val="90C226"/>
              </a:buClr>
              <a:buNone/>
              <a:defRPr/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80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воспитатель: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</a:p>
          <a:p>
            <a:pPr lvl="0" algn="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Абраменко Ирина Вениаминовна  </a:t>
            </a:r>
          </a:p>
          <a:p>
            <a:pPr lvl="0" algn="r"/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80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80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80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5E7F97-E8C7-4E5C-AB79-C4A96566AEE5}"/>
              </a:ext>
            </a:extLst>
          </p:cNvPr>
          <p:cNvSpPr txBox="1"/>
          <p:nvPr/>
        </p:nvSpPr>
        <p:spPr>
          <a:xfrm>
            <a:off x="4571514" y="5948871"/>
            <a:ext cx="2012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 Яр 2023г</a:t>
            </a:r>
          </a:p>
        </p:txBody>
      </p:sp>
    </p:spTree>
    <p:extLst>
      <p:ext uri="{BB962C8B-B14F-4D97-AF65-F5344CB8AC3E}">
        <p14:creationId xmlns:p14="http://schemas.microsoft.com/office/powerpoint/2010/main" val="307983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37B94EE-0681-8FFF-F7E1-0D25C09B40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310" y="561611"/>
            <a:ext cx="4615486" cy="61539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B90655F-4D6C-32CC-89E9-180342D4FA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61611"/>
            <a:ext cx="4615487" cy="615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8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600A06B-03E5-1E90-376F-783BBB79B0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645" y="463862"/>
            <a:ext cx="4527030" cy="603603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DFF6EFC-1DEA-0369-AB7A-40596DB1EF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3343" y="497588"/>
            <a:ext cx="4501734" cy="600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0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7CFE61-0A50-4178-ACF2-1759C3FEA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00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Акция – </a:t>
            </a:r>
            <a:r>
              <a:rPr lang="ru-RU" sz="1800" b="1" kern="0" dirty="0">
                <a:solidFill>
                  <a:srgbClr val="0000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«Под флагом России», посвященная Дню Российского флага»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B8046B4-C05F-F1B3-33F2-2B5AA8F750C8}"/>
              </a:ext>
            </a:extLst>
          </p:cNvPr>
          <p:cNvSpPr txBox="1"/>
          <p:nvPr/>
        </p:nvSpPr>
        <p:spPr>
          <a:xfrm>
            <a:off x="3050498" y="3242278"/>
            <a:ext cx="6100996" cy="380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00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F9906D6-79FB-1A9F-35AF-71A0F88D64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334" y="1358314"/>
            <a:ext cx="5991032" cy="50125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EDE79E8-AFBE-395B-6761-24B3E4C75F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0162" y="1384819"/>
            <a:ext cx="3822736" cy="514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1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93338C-1515-4496-9CFA-BD3CEB936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7"/>
            <a:ext cx="8596668" cy="2013681"/>
          </a:xfrm>
        </p:spPr>
        <p:txBody>
          <a:bodyPr>
            <a:normAutofit/>
          </a:bodyPr>
          <a:lstStyle/>
          <a:p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A7302EDA-E3F6-6BD9-654F-25778A148B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725" y="712702"/>
            <a:ext cx="10857972" cy="5283363"/>
          </a:xfrm>
        </p:spPr>
      </p:pic>
    </p:spTree>
    <p:extLst>
      <p:ext uri="{BB962C8B-B14F-4D97-AF65-F5344CB8AC3E}">
        <p14:creationId xmlns:p14="http://schemas.microsoft.com/office/powerpoint/2010/main" val="187761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7534A94-48AF-5A1C-A214-FFFF972CE0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800" y="484630"/>
            <a:ext cx="2907200" cy="38762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9E6DEA0-A606-57E6-0723-68A9B27AD7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58" y="2797517"/>
            <a:ext cx="2907200" cy="38762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A54DA1E-1709-5769-AD62-755956FD64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0" b="-1"/>
          <a:stretch/>
        </p:blipFill>
        <p:spPr>
          <a:xfrm>
            <a:off x="6096000" y="2560496"/>
            <a:ext cx="5925242" cy="411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1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2D0E4F-D504-B13C-1AE8-5E6AAFED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1174229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формирование эмоционально-ценностного отношения к миру, окружающим людям и самому себе на основе нравственного содержания.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D2C307C-6401-42B9-BBFB-B1EF3547A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646" y="1633929"/>
            <a:ext cx="8734356" cy="44074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1.Развивать нравственно – патриотические  качества детей старшего дошкольного возраста.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2.Создавать условия для творческой самореализации ребенка, открывать новые знания, делать выводы, приобретать социальный опыт взаимодействия с окружающим миром.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3.Воспитывать любовь к своей Родине и уважение к старшему поколению.</a:t>
            </a:r>
          </a:p>
        </p:txBody>
      </p:sp>
    </p:spTree>
    <p:extLst>
      <p:ext uri="{BB962C8B-B14F-4D97-AF65-F5344CB8AC3E}">
        <p14:creationId xmlns:p14="http://schemas.microsoft.com/office/powerpoint/2010/main" val="174717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268377-5F0F-43C2-94AB-317E428D1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421510" cy="1207911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2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Акция, посвященная празднику Дню народного единства</a:t>
            </a:r>
            <a:r>
              <a:rPr lang="ru-RU" sz="22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«Давайте жить дружно».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00F1B41-77C4-CA6E-8D26-15EBD16C08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0152" y="1618468"/>
            <a:ext cx="3278782" cy="49890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E0438CA-B7CD-CABE-EEE9-6ABE8B0841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5752" y="1933082"/>
            <a:ext cx="4296248" cy="3808151"/>
          </a:xfrm>
          <a:prstGeom prst="rect">
            <a:avLst/>
          </a:prstGeo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D45D9187-6A33-C6A1-237B-E2FAE8D10E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784" y="1618468"/>
            <a:ext cx="3732551" cy="4976736"/>
          </a:xfrm>
        </p:spPr>
      </p:pic>
    </p:spTree>
    <p:extLst>
      <p:ext uri="{BB962C8B-B14F-4D97-AF65-F5344CB8AC3E}">
        <p14:creationId xmlns:p14="http://schemas.microsoft.com/office/powerpoint/2010/main" val="354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8D8F3F-4E93-4FCA-93E2-5A6CB4B60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B306202-03D4-0DF8-0F73-623780EE6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941" y="464695"/>
            <a:ext cx="3869334" cy="515911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BD04A15-39E8-452B-7B17-406418C337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616" y="1065502"/>
            <a:ext cx="3887173" cy="518289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D262DB8-E60C-35A0-1DB2-9F14E6DF94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966" y="1698005"/>
            <a:ext cx="3761389" cy="501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7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5A4BBD-BB2F-4440-A77D-B5CAB5656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Акция – «Читаем книги о войне»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2B7703A9-29F4-7DB7-2126-1E46DC0B47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167" y="1128681"/>
            <a:ext cx="4255560" cy="488179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15F9E4C-8F23-22EF-D695-00AC84BFE9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3176" y="1053186"/>
            <a:ext cx="6256198" cy="495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204890-2898-4511-B8F0-F9A57BD95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422" y="507039"/>
            <a:ext cx="8596668" cy="1320800"/>
          </a:xfrm>
        </p:spPr>
        <p:txBody>
          <a:bodyPr>
            <a:normAutofit/>
          </a:bodyPr>
          <a:lstStyle/>
          <a:p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BA1BD38-1317-4DD9-67C3-ADD6EBFF5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577" y="325313"/>
            <a:ext cx="4496562" cy="321272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2002ABF-5F2D-0037-EE23-FB04D8694B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41"/>
          <a:stretch/>
        </p:blipFill>
        <p:spPr>
          <a:xfrm>
            <a:off x="5580770" y="143603"/>
            <a:ext cx="5381469" cy="36599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7C94320-A493-CB4B-ABDC-61AE6142D0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761" y="3651748"/>
            <a:ext cx="4188115" cy="314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7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8FD9098-9B17-7712-2E79-7C9536B0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889" y="331790"/>
            <a:ext cx="7030386" cy="612590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0000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Акция – «Открытка ко Дню победы» 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6343C50-8349-56CE-6EFA-1779ED71D9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1356610"/>
            <a:ext cx="6046031" cy="453452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BAAAB88-2CDA-E0E0-E86D-54E53F997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29" y="1558977"/>
            <a:ext cx="5776208" cy="433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5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E7811F-1961-4BBC-AA0F-189DBAFF5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C456454C-93C0-699E-F9A4-F2C7BA8E55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684" y="302745"/>
            <a:ext cx="4010471" cy="534729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DC6387E-C6D0-4109-560B-FC1B9AE73E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42" y="1315311"/>
            <a:ext cx="3699817" cy="49330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87FB337-BFEE-85A3-D198-2D777CE126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9746" y="1930400"/>
            <a:ext cx="3399481" cy="453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1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178437-A28E-13BF-A9CD-93F068163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997" y="644578"/>
            <a:ext cx="8409482" cy="860400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0000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Всероссийская акция – «Открытка защитнику Отечества к 23 февраля»  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3DF1CFF-9B08-1C4F-6049-43EB66BC5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BF6C85-7191-8FCB-D0EC-CADEAFC179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381" y="1074778"/>
            <a:ext cx="4392118" cy="52915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D6732AA-7066-C2CA-5353-9277529DB5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3545" y="1074778"/>
            <a:ext cx="5259527" cy="514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9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613</TotalTime>
  <Words>139</Words>
  <Application>Microsoft Office PowerPoint</Application>
  <PresentationFormat>Произвольный</PresentationFormat>
  <Paragraphs>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        </vt:lpstr>
      <vt:lpstr>Цель: формирование эмоционально-ценностного отношения к миру, окружающим людям и самому себе на основе нравственного содержания.</vt:lpstr>
      <vt:lpstr>Акция, посвященная празднику Дню народного единства «Давайте жить дружно». </vt:lpstr>
      <vt:lpstr>Презентация PowerPoint</vt:lpstr>
      <vt:lpstr>Акция – «Читаем книги о войне»  </vt:lpstr>
      <vt:lpstr>Презентация PowerPoint</vt:lpstr>
      <vt:lpstr>Презентация PowerPoint</vt:lpstr>
      <vt:lpstr>Презентация PowerPoint</vt:lpstr>
      <vt:lpstr>Всероссийская акция – «Открытка защитнику Отечества к 23 февраля»    </vt:lpstr>
      <vt:lpstr>Презентация PowerPoint</vt:lpstr>
      <vt:lpstr>Презентация PowerPoint</vt:lpstr>
      <vt:lpstr>Акция – «Под флагом России», посвященная Дню Российского флага»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Влада Абраменко</dc:creator>
  <cp:lastModifiedBy>iso</cp:lastModifiedBy>
  <cp:revision>60</cp:revision>
  <dcterms:created xsi:type="dcterms:W3CDTF">2022-02-09T11:14:56Z</dcterms:created>
  <dcterms:modified xsi:type="dcterms:W3CDTF">2023-04-24T03:40:48Z</dcterms:modified>
</cp:coreProperties>
</file>