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9" r:id="rId4"/>
    <p:sldId id="261" r:id="rId5"/>
    <p:sldId id="257" r:id="rId6"/>
    <p:sldId id="25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email">
              <a:alphaModFix amt="43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email">
              <a:alphaModFix amt="43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1340768"/>
            <a:ext cx="53285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Духовно-нравственное воспитание детей старшего дошкольного возраста через развитие творческих способностей.</a:t>
            </a:r>
            <a:endParaRPr lang="ru-RU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88640"/>
            <a:ext cx="7488832" cy="568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Муниципальное автономное дошкольное </a:t>
            </a:r>
            <a:r>
              <a:rPr lang="ru-RU" sz="1400" dirty="0" smtClean="0">
                <a:latin typeface="Times New Roman" pitchFamily="18" charset="0"/>
                <a:ea typeface="Calibri"/>
                <a:cs typeface="Times New Roman" pitchFamily="18" charset="0"/>
              </a:rPr>
              <a:t>образовательное </a:t>
            </a: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учреждение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«Верхнекетский детский </a:t>
            </a:r>
            <a:r>
              <a:rPr lang="ru-RU" sz="1400" dirty="0" smtClean="0">
                <a:latin typeface="Times New Roman" pitchFamily="18" charset="0"/>
                <a:ea typeface="Calibri"/>
                <a:cs typeface="Times New Roman" pitchFamily="18" charset="0"/>
              </a:rPr>
              <a:t>сад» Верхнекетского </a:t>
            </a: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района Томской области</a:t>
            </a:r>
            <a:r>
              <a:rPr lang="ru-RU" sz="1400" u="sng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ru-RU" sz="14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16016" y="4797152"/>
            <a:ext cx="3744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Першина Елена Владимировна – музыкальный руководитель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95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2020-2021 уч.г\райнные мероприятия 2020-2021\РМО октябрь 2020 Чапаева 7\РМО октябрь 2020\Вышегородская Е.А\DSC_017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536" y="33668"/>
            <a:ext cx="8316416" cy="3674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D:\2020-2021 уч.г\райнные мероприятия 2020-2021\РМО октябрь 2020 Чапаева 7\РМО октябрь 2020\Вышегородская Е.А\DSC_0180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536" y="3140968"/>
            <a:ext cx="4032448" cy="3458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D:\2020-2021 уч.г\райнные мероприятия 2020-2021\РМО октябрь 2020 Чапаева 7\РМО октябрь 2020\Вышегородская Е.А\DSC_0177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6936" y="3790823"/>
            <a:ext cx="4450463" cy="2808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132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2020-2021 уч.г\Праздники 2021г\Вышегородская вечер поэзии\DSC_015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8524" y="692696"/>
            <a:ext cx="3584874" cy="568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2020-2021 уч.г\Праздники 2021г\Вышегородская вечер поэзии\DSC_0153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79912" y="3861048"/>
            <a:ext cx="5184576" cy="2811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2020-2021 уч.г\Праздники 2021г\Вышегородская вечер поэзии\DSC_0170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99203" y="332656"/>
            <a:ext cx="5023698" cy="3201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084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2020-2021 уч.г\Праздники 2021г\Вышегородская вечер поэзии\литературный вечер Вышегородская Е.А\DSC_034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535" y="404664"/>
            <a:ext cx="3888432" cy="58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D:\2020-2021 уч.г\Праздники 2021г\Вышегородская вечер поэзии\литературный вечер Вышегородская Е.А\DSC_0307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11960" y="3320988"/>
            <a:ext cx="4734018" cy="3156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:\2020-2021 уч.г\Праздники 2021г\Вышегородская вечер поэзии\литературный вечер Вышегородская Е.А\DSC_0326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85383" y="116632"/>
            <a:ext cx="45720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107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920" y="2728811"/>
            <a:ext cx="5022000" cy="37665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04" y="825670"/>
            <a:ext cx="5022000" cy="376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81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5536" y="2852936"/>
            <a:ext cx="5022000" cy="37665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95936" y="116632"/>
            <a:ext cx="4427984" cy="3320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70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41</TotalTime>
  <Words>31</Words>
  <Application>Microsoft Office PowerPoint</Application>
  <PresentationFormat>Экран (4:3)</PresentationFormat>
  <Paragraphs>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KNA</dc:creator>
  <cp:lastModifiedBy>Windows User</cp:lastModifiedBy>
  <cp:revision>8</cp:revision>
  <dcterms:created xsi:type="dcterms:W3CDTF">2021-04-26T06:34:17Z</dcterms:created>
  <dcterms:modified xsi:type="dcterms:W3CDTF">2021-05-14T08:11:12Z</dcterms:modified>
</cp:coreProperties>
</file>