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" r:id="rId2"/>
    <p:sldId id="280" r:id="rId3"/>
    <p:sldId id="270" r:id="rId4"/>
    <p:sldId id="272" r:id="rId5"/>
    <p:sldId id="282" r:id="rId6"/>
    <p:sldId id="281" r:id="rId7"/>
    <p:sldId id="268" r:id="rId8"/>
    <p:sldId id="283" r:id="rId9"/>
    <p:sldId id="284" r:id="rId10"/>
    <p:sldId id="258" r:id="rId11"/>
    <p:sldId id="259" r:id="rId12"/>
    <p:sldId id="260" r:id="rId13"/>
    <p:sldId id="264" r:id="rId14"/>
    <p:sldId id="266" r:id="rId15"/>
    <p:sldId id="267" r:id="rId16"/>
    <p:sldId id="262" r:id="rId17"/>
    <p:sldId id="261" r:id="rId18"/>
    <p:sldId id="286" r:id="rId19"/>
    <p:sldId id="285" r:id="rId20"/>
    <p:sldId id="275" r:id="rId21"/>
    <p:sldId id="287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15C75-994D-484E-8891-CBEAC44FDBF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1FFF2-3D15-4CF0-BEB4-63DDBD327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3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FFF2-3D15-4CF0-BEB4-63DDBD327B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счётчик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FFF2-3D15-4CF0-BEB4-63DDBD327B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F06109-AFE4-4C1F-9B93-13FC36BE6861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D3AFCE-9699-49EB-BE48-2850A7DDFB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79140"/>
            <a:ext cx="10714463" cy="18064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автономное дошкольное образовательное учреждение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«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Верхнекетский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сад»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Верхнекетского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 Томской области               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Филиал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№5 МАДОУ 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Верхнекетский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детский сад»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0312"/>
            <a:ext cx="10515600" cy="423665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 проект                                                          «Откуда свет приходит в дом?»</a:t>
            </a:r>
          </a:p>
          <a:p>
            <a:pPr marL="0" lv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выполнения: Филиал №5»Верхнекетский детский сад»</a:t>
            </a:r>
          </a:p>
          <a:p>
            <a:pPr marL="0" lv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Кузнецова Даша и Кузнецова Наталья Ивановна</a:t>
            </a:r>
          </a:p>
          <a:p>
            <a:pPr marL="0" lv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долгосрочный, исследовательский </a:t>
            </a:r>
          </a:p>
          <a:p>
            <a:pPr marL="0" lv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 :Воспитатель Макарова И.К.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Электростанции бывают разные- на солнечных батареях, атомные, гидроэлектростанции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065" y="3061854"/>
            <a:ext cx="4100051" cy="3161965"/>
          </a:xfrm>
        </p:spPr>
      </p:pic>
      <p:pic>
        <p:nvPicPr>
          <p:cNvPr id="5" name="Рисунок 4" descr="C:\Users\Ира\Downloads\солнце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21" y="2313263"/>
            <a:ext cx="3338945" cy="293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Ира\Downloads\солнечная электростанция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018" y="2396835"/>
            <a:ext cx="3505200" cy="2853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7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- это дорожка для электрического тока.                                  От электростанций ток поступает по проводам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520" y="1935163"/>
            <a:ext cx="6822959" cy="4389437"/>
          </a:xfrm>
        </p:spPr>
      </p:pic>
    </p:spTree>
    <p:extLst>
      <p:ext uri="{BB962C8B-B14F-4D97-AF65-F5344CB8AC3E}">
        <p14:creationId xmlns:p14="http://schemas.microsoft.com/office/powerpoint/2010/main" val="21699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электричества по линии электропередач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ЛЭП).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1" y="1961537"/>
            <a:ext cx="5864942" cy="4468760"/>
          </a:xfrm>
        </p:spPr>
      </p:pic>
    </p:spTree>
    <p:extLst>
      <p:ext uri="{BB962C8B-B14F-4D97-AF65-F5344CB8AC3E}">
        <p14:creationId xmlns:p14="http://schemas.microsoft.com/office/powerpoint/2010/main" val="33885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Подстанция –это как небольшой городок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858" y="1954025"/>
            <a:ext cx="5802284" cy="4351713"/>
          </a:xfrm>
        </p:spPr>
      </p:pic>
    </p:spTree>
    <p:extLst>
      <p:ext uri="{BB962C8B-B14F-4D97-AF65-F5344CB8AC3E}">
        <p14:creationId xmlns:p14="http://schemas.microsoft.com/office/powerpoint/2010/main" val="23475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664" y="2090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счётчиках видно сколько приходит электрического тока в наш посёлок.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уходит с  подстанции в другие посёлки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858" y="1954025"/>
            <a:ext cx="5802284" cy="4351713"/>
          </a:xfrm>
        </p:spPr>
      </p:pic>
    </p:spTree>
    <p:extLst>
      <p:ext uri="{BB962C8B-B14F-4D97-AF65-F5344CB8AC3E}">
        <p14:creationId xmlns:p14="http://schemas.microsoft.com/office/powerpoint/2010/main" val="10897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по станции ведёт в журналах записи прихода и ухода электричества с подстанции.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858" y="1954025"/>
            <a:ext cx="5802284" cy="4351713"/>
          </a:xfrm>
        </p:spPr>
      </p:pic>
    </p:spTree>
    <p:extLst>
      <p:ext uri="{BB962C8B-B14F-4D97-AF65-F5344CB8AC3E}">
        <p14:creationId xmlns:p14="http://schemas.microsoft.com/office/powerpoint/2010/main" val="28608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5" y="500062"/>
            <a:ext cx="9531927" cy="10516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подстанции ток  по проводам поступает в трансформаторную  будку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61" y="1666568"/>
            <a:ext cx="6199833" cy="4439264"/>
          </a:xfrm>
        </p:spPr>
      </p:pic>
    </p:spTree>
    <p:extLst>
      <p:ext uri="{BB962C8B-B14F-4D97-AF65-F5344CB8AC3E}">
        <p14:creationId xmlns:p14="http://schemas.microsoft.com/office/powerpoint/2010/main" val="10673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Трансформаторная будка распределяет электрический ток по проводам в дома, школы, в детский сад.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858" y="1954025"/>
            <a:ext cx="5802284" cy="4351713"/>
          </a:xfrm>
        </p:spPr>
      </p:pic>
    </p:spTree>
    <p:extLst>
      <p:ext uri="{BB962C8B-B14F-4D97-AF65-F5344CB8AC3E}">
        <p14:creationId xmlns:p14="http://schemas.microsoft.com/office/powerpoint/2010/main" val="21837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8" y="29113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 приходит свет в наши дома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Содержимое 4" descr="C:\Users\Admin\Desktop\фото ира с телефона\22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29" y="1745674"/>
            <a:ext cx="4874566" cy="4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DCIM\101MSDCF\DSC007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308" y="1745674"/>
            <a:ext cx="5193221" cy="42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4" y="392834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Электрические розетки и выключатели от которых работает бытовая техника и горит свет.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DCIM\101MSDCF\DSC007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218" y="2258291"/>
            <a:ext cx="3906981" cy="351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01MSDCF\DSC00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99854"/>
            <a:ext cx="3893127" cy="351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0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9" y="731797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ценные и прочные знания добываются человеком самостоятельно. Мы часто недооцениваем значимость исследовательской деятельности ребенка. Обучая детей навыкам, взрослые часто лишают их возможности сделать собственное открытие. От современного образования в контексте ФГОС требуется целенаправленная работа по развитию исследовательских способностей, специально организованное обучение воспитанников умениям и навыкам исследовательского поиска, подготовка к исследовательской деятельности.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96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985" y="200722"/>
            <a:ext cx="9478538" cy="12266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техника работает от электричества.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ра\Downloads\техника в доме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41417" y="1759527"/>
            <a:ext cx="7509165" cy="443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6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2958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домах стоят счётчики которые показывают сколько электроэнергии мы потратили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ира с телефона\2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456" y="1825625"/>
            <a:ext cx="5546286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916" y="174823"/>
            <a:ext cx="10060858" cy="10439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может быть опасен ,если не соблюдать правила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ра\Downloads\электро ток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865" y="1578077"/>
            <a:ext cx="9999406" cy="4488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2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49" y="789709"/>
            <a:ext cx="10775787" cy="1759528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  <a:spcAft>
                <a:spcPts val="1500"/>
              </a:spcAft>
            </a:pPr>
            <a:r>
              <a:rPr lang="ru-RU" sz="27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Цель исследования: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научные знания об истории появления света и об изобретении электричества в России. </a:t>
            </a: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развитию у ребёнка познавательной,  мотивационной активности, логического мышления, любознательности.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3312" y="2157984"/>
            <a:ext cx="8924544" cy="4114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                        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ребёнка 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понятием «электричество», «электрический ток»,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интерес к познанию окружающего мира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ребёнка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чувство осторожности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обращении с электроприборами. </a:t>
            </a:r>
          </a:p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Гипотеза: 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 приходит по проводам. Живёт в выключателе.</a:t>
            </a:r>
          </a:p>
          <a:p>
            <a:pPr lvl="0">
              <a:spcAft>
                <a:spcPts val="15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исследования:  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Появления электричества в доме.                                                                                          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77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тепла и света Костёр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509" y="2376692"/>
            <a:ext cx="5209309" cy="35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340" y="1984917"/>
            <a:ext cx="5664821" cy="43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461" y="1870697"/>
            <a:ext cx="5620029" cy="44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64802"/>
            <a:ext cx="9144000" cy="1245710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  <a:spcAft>
                <a:spcPts val="150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/>
            </a:r>
            <a:br>
              <a:rPr lang="ru-RU" sz="1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0048" y="896113"/>
            <a:ext cx="7997952" cy="9143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Керосиновая лампа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83" y="1989423"/>
            <a:ext cx="5957454" cy="42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Николаевич Лодыгин.     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лампа с угольным стержнем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276" y="1862138"/>
            <a:ext cx="3868494" cy="3924300"/>
          </a:xfrm>
          <a:prstGeom prst="rect">
            <a:avLst/>
          </a:prstGeom>
        </p:spPr>
      </p:pic>
      <p:pic>
        <p:nvPicPr>
          <p:cNvPr id="5" name="Рисунок 4" descr="C:\Users\Ира\Downloads\уголь лампа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454" y="2043113"/>
            <a:ext cx="3052646" cy="3931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4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лампочка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063" y="1873405"/>
            <a:ext cx="5374888" cy="42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609</TotalTime>
  <Words>334</Words>
  <Application>Microsoft Office PowerPoint</Application>
  <PresentationFormat>Произвольный</PresentationFormat>
  <Paragraphs>37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                           Муниципальное автономное дошкольное образовательное учреждение                                                                                 «Верхнекетский детский сад»              Верхнекетского района Томской области                                                                                                             Филиал №5 МАДОУ «Верхнекетский детский сад» </vt:lpstr>
      <vt:lpstr>Актуальность</vt:lpstr>
      <vt:lpstr>Цель исследования: Формировать научные знания об истории появления света и об изобретении электричества в России. Способствовать развитию у ребёнка познавательной,  мотивационной активности, логического мышления, любознательности. </vt:lpstr>
      <vt:lpstr>История  Источник тепла и света Костёр.</vt:lpstr>
      <vt:lpstr>Лучина</vt:lpstr>
      <vt:lpstr>Свеча</vt:lpstr>
      <vt:lpstr>  </vt:lpstr>
      <vt:lpstr>Александр Николаевич Лодыгин.                                                                                   Первая лампа с угольным стержнем.</vt:lpstr>
      <vt:lpstr>Электрическая лампочка</vt:lpstr>
      <vt:lpstr>Электростанции бывают разные- на солнечных батареях, атомные, гидроэлектростанции.</vt:lpstr>
      <vt:lpstr>Провода - это дорожка для электрического тока.                                  От электростанций ток поступает по проводам</vt:lpstr>
      <vt:lpstr>Путь электричества по линии электропередач                                                                          ( ЛЭП).</vt:lpstr>
      <vt:lpstr>Подстанция –это как небольшой городок.</vt:lpstr>
      <vt:lpstr>Здесь на счётчиках видно сколько приходит электрического тока в наш посёлок. И сколько уходит с  подстанции в другие посёлки.</vt:lpstr>
      <vt:lpstr> Дежурный по станции ведёт в журналах записи прихода и ухода электричества с подстанции.</vt:lpstr>
      <vt:lpstr>С подстанции ток  по проводам поступает в трансформаторную  будку.</vt:lpstr>
      <vt:lpstr>Трансформаторная будка распределяет электрический ток по проводам в дома, школы, в детский сад.</vt:lpstr>
      <vt:lpstr>Так приходит свет в наши дома.</vt:lpstr>
      <vt:lpstr>Электрические розетки и выключатели от которых работает бытовая техника и горит свет.</vt:lpstr>
      <vt:lpstr> Бытовая техника работает от электричества.</vt:lpstr>
      <vt:lpstr>В домах стоят счётчики которые показывают сколько электроэнергии мы потратили.</vt:lpstr>
      <vt:lpstr>Электрический ток может быть опасен ,если не соблюдать правила.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Пользователь Windows</cp:lastModifiedBy>
  <cp:revision>70</cp:revision>
  <dcterms:created xsi:type="dcterms:W3CDTF">2019-01-21T13:33:15Z</dcterms:created>
  <dcterms:modified xsi:type="dcterms:W3CDTF">2020-03-25T05:16:09Z</dcterms:modified>
</cp:coreProperties>
</file>