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1" r:id="rId5"/>
    <p:sldId id="263" r:id="rId6"/>
    <p:sldId id="266" r:id="rId7"/>
    <p:sldId id="267" r:id="rId8"/>
    <p:sldId id="268" r:id="rId9"/>
    <p:sldId id="269" r:id="rId10"/>
    <p:sldId id="271" r:id="rId11"/>
    <p:sldId id="273" r:id="rId12"/>
    <p:sldId id="275" r:id="rId13"/>
    <p:sldId id="276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225396/957439c7-8750-454d-8480-45105b16a300/s1200?webp=fals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дошкольное 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Верхнекетский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Верхнекетского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Томской области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№5 МАДОУ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Верхнекетский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5365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</a:p>
          <a:p>
            <a:pPr marL="0" indent="0" algn="ctr">
              <a:buNone/>
            </a:pP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круглый год»</a:t>
            </a:r>
            <a:endParaRPr lang="en-US" sz="5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долгосрочный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 Екатерина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Елена Евгеньевна Ивановы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 Капустина Лариса Эдуардовна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Сайга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7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3754760" cy="20882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Огурцы требовательны к влаге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280" y="127100"/>
            <a:ext cx="4520192" cy="6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364" y="116632"/>
            <a:ext cx="5949676" cy="66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первого цветка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642"/>
            <a:ext cx="8496944" cy="64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642"/>
            <a:ext cx="8496944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/>
                <a:ea typeface="Calibri"/>
              </a:rPr>
              <a:t>«Усики» помогают огурцам взобраться </a:t>
            </a:r>
            <a:r>
              <a:rPr lang="ru-RU" sz="3600" dirty="0">
                <a:solidFill>
                  <a:srgbClr val="00B050"/>
                </a:solidFill>
                <a:latin typeface="Times New Roman"/>
                <a:ea typeface="Calibri"/>
              </a:rPr>
              <a:t>как можно выше и ближе к солнечному свету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-dog.ru/wallpapers/12/9/4692577425705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930" y="-1"/>
            <a:ext cx="482879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3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Лариса3\IMG_20200227_0948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804" y="548679"/>
            <a:ext cx="5143500" cy="63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0" y="1"/>
            <a:ext cx="9144000" cy="1268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Выступление перед ребятами детского сада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inhanhdep.net/wp-content/uploads/2017/06/hinh-nen-powerpoint-dep-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Исследовательская, поисковая активность - естественное состояние ребенка, он настроен на познание мира. Исследовать, открывать, изучать - значит сделать шаг в неизведанное и непознанное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. </a:t>
            </a:r>
            <a:endParaRPr lang="ru-RU" sz="2600" dirty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Нет ничего приятнее, чем в суровую и снежную зиму увидеть на столе свежие огурчики. И не просто огурцы, а выращенные самими детьми в комнатных условиях.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6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Предметом проектной деятельности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является огурец, выращенный в домашних условиях в </a:t>
            </a:r>
            <a:r>
              <a:rPr lang="ru-RU" sz="2600" dirty="0" err="1" smtClean="0">
                <a:latin typeface="Times New Roman"/>
                <a:ea typeface="Calibri"/>
                <a:cs typeface="Times New Roman"/>
              </a:rPr>
              <a:t>осенне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 – зимний период.</a:t>
            </a:r>
            <a:endParaRPr lang="ru-RU" sz="2600" dirty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проекта: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Огурцы можно 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вырастить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подоконнике в холодное время года в комнатных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условиях.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Все растения лучше сеять весной, когда много света и тепла. 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1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reeppt.ru/Prew/Green2PrintrPrew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 элементарных экологических представлений, развитие на этой основе познавательных интересов и творческих способностей, нравственных качеств и социально – коммуникативных навыков.</a:t>
            </a:r>
          </a:p>
          <a:p>
            <a:pPr marL="0" lvl="0" indent="0" algn="just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Создание предметно – развивающей среды для получения результатов работы над проектом.</a:t>
            </a:r>
            <a:endParaRPr lang="ru-RU" sz="2600" dirty="0"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Развитие познавательных способностей ребенка в процессе совместной исследовательской и практической деятельности, связной речи.</a:t>
            </a:r>
            <a:endParaRPr lang="ru-RU" sz="2600" dirty="0"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Способствовать формированию знаний об условиях, необходимых для роста (качественный семенной материал, земля, свет, тепло, вода)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4.Поддержка стремления ребенка активно вступать в познавательное общение, умение высказывать свое мнение.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Привлечение родительского сообщества к реализации проекта.</a:t>
            </a:r>
          </a:p>
          <a:p>
            <a:pPr indent="0">
              <a:spcAft>
                <a:spcPts val="0"/>
              </a:spcAft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97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51007"/>
            <a:ext cx="9396537" cy="715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40560" cy="691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1007"/>
            <a:ext cx="8229600" cy="987719"/>
          </a:xfrm>
        </p:spPr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круглый год!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w-dog.ru/wallpapers/12/9/46925774257051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5710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413" y="-146050"/>
            <a:ext cx="9394826" cy="71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2474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почвы </a:t>
            </a:r>
            <a:br>
              <a:rPr lang="ru-RU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посадке</a:t>
            </a:r>
            <a:endParaRPr lang="ru-RU" sz="3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72" y="2243210"/>
            <a:ext cx="4529872" cy="36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576" y="1360664"/>
            <a:ext cx="4172424" cy="556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04867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такого семечка появляется на свет огурец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600200"/>
            <a:ext cx="3810059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792" y="1600200"/>
            <a:ext cx="3529655" cy="501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413" y="-146050"/>
            <a:ext cx="9394826" cy="71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21462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Долгожданное появление всходов.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43" y="3134117"/>
            <a:ext cx="4146895" cy="372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862" y="0"/>
            <a:ext cx="4434626" cy="68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290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 дошкольное образовательное учреждение «Верхнекетский детский сад» Верхнекетского района Томской области Филиал №5 МАДОУ «Верхнекетский детский сад»</vt:lpstr>
      <vt:lpstr>Презентация PowerPoint</vt:lpstr>
      <vt:lpstr>Презентация PowerPoint</vt:lpstr>
      <vt:lpstr>Огород круглый год!</vt:lpstr>
      <vt:lpstr>Презентация PowerPoint</vt:lpstr>
      <vt:lpstr>Подготовка почвы  к посадке</vt:lpstr>
      <vt:lpstr>Презентация PowerPoint</vt:lpstr>
      <vt:lpstr>Из такого семечка появляется на свет огурец</vt:lpstr>
      <vt:lpstr>Долгожданное появление всходов.</vt:lpstr>
      <vt:lpstr>Огурцы требовательны к влаге</vt:lpstr>
      <vt:lpstr>Появление первого цветка</vt:lpstr>
      <vt:lpstr> «Усики» помогают огурцам взобраться как можно выше и ближе к солнечному свету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образовательное учреждение «Верхнекетский детский сад» Верхнекетского района Томской области Филиал №5 МАДОУ «Верхнекетский детский сад»</dc:title>
  <dc:creator>Администратор</dc:creator>
  <cp:lastModifiedBy>Windows User</cp:lastModifiedBy>
  <cp:revision>37</cp:revision>
  <dcterms:created xsi:type="dcterms:W3CDTF">2019-01-20T08:38:08Z</dcterms:created>
  <dcterms:modified xsi:type="dcterms:W3CDTF">2020-03-25T09:30:26Z</dcterms:modified>
</cp:coreProperties>
</file>