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96944" cy="1080120"/>
          </a:xfrm>
        </p:spPr>
        <p:txBody>
          <a:bodyPr/>
          <a:lstStyle/>
          <a:p>
            <a:pPr algn="ctr"/>
            <a:r>
              <a:rPr lang="ru-RU" sz="1200" b="1" kern="18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Филиал №2 Муниципального автономного  дошкольного образовательного  </a:t>
            </a:r>
            <a:r>
              <a:rPr lang="ru-RU" sz="1200" b="1" kern="18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учреждения</a:t>
            </a:r>
            <a:br>
              <a:rPr lang="ru-RU" sz="1200" b="1" kern="18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200" b="1" kern="18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200" b="1" kern="18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«Верхнекетский детский сад</a:t>
            </a:r>
            <a:r>
              <a:rPr lang="ru-RU" sz="1200" b="1" kern="18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»</a:t>
            </a:r>
            <a:br>
              <a:rPr lang="ru-RU" sz="1200" b="1" kern="18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200" b="1" kern="18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200" b="1" kern="18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Верхнекетского района Томской области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16832"/>
            <a:ext cx="8496944" cy="2763645"/>
          </a:xfrm>
        </p:spPr>
        <p:txBody>
          <a:bodyPr>
            <a:normAutofit fontScale="25000" lnSpcReduction="20000"/>
          </a:bodyPr>
          <a:lstStyle/>
          <a:p>
            <a:endParaRPr lang="ru-RU" kern="1800" dirty="0" smtClean="0">
              <a:solidFill>
                <a:srgbClr val="333333"/>
              </a:solidFill>
              <a:latin typeface="Arial"/>
              <a:ea typeface="Times New Roman"/>
              <a:cs typeface="Times New Roman"/>
            </a:endParaRPr>
          </a:p>
          <a:p>
            <a:endParaRPr lang="ru-RU" kern="1800" dirty="0">
              <a:solidFill>
                <a:srgbClr val="333333"/>
              </a:solidFill>
              <a:latin typeface="Arial"/>
              <a:ea typeface="Times New Roman"/>
              <a:cs typeface="Times New Roman"/>
            </a:endParaRPr>
          </a:p>
          <a:p>
            <a:pPr algn="ctr"/>
            <a:r>
              <a:rPr lang="ru-RU" sz="11100" kern="18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Дидактические игры </a:t>
            </a:r>
            <a:r>
              <a:rPr lang="ru-RU" sz="11100" kern="18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 социально-коммуникативном развитии </a:t>
            </a:r>
            <a:r>
              <a:rPr lang="ru-RU" sz="11100" kern="18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дошкольников</a:t>
            </a:r>
          </a:p>
          <a:p>
            <a:pPr algn="ctr"/>
            <a:endParaRPr lang="ru-RU" sz="11100" kern="1800" dirty="0">
              <a:solidFill>
                <a:srgbClr val="333333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r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Воспитатель: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Бессергенева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Н.А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Белый Яр -2017г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z="11100" kern="1800" dirty="0" smtClean="0">
              <a:solidFill>
                <a:srgbClr val="333333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/>
            <a:endParaRPr lang="ru-RU" sz="11100" kern="1800" dirty="0">
              <a:solidFill>
                <a:srgbClr val="333333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/>
            <a:endParaRPr lang="ru-RU" sz="11100" kern="1800" dirty="0" smtClean="0">
              <a:solidFill>
                <a:srgbClr val="333333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/>
            <a:endParaRPr lang="ru-RU" sz="11100" kern="1800" dirty="0" smtClean="0">
              <a:solidFill>
                <a:srgbClr val="333333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kern="1800" dirty="0">
              <a:solidFill>
                <a:srgbClr val="333333"/>
              </a:solidFill>
              <a:latin typeface="Arial"/>
              <a:ea typeface="Calibri"/>
              <a:cs typeface="Times New Roman"/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>
                <a:latin typeface="Calibri"/>
                <a:ea typeface="Calibri"/>
                <a:cs typeface="Times New Roman"/>
              </a:rPr>
              <a:t/>
            </a:r>
            <a:br>
              <a:rPr lang="ru-RU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489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«Стаканчик для гнева»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61205" y="1171043"/>
            <a:ext cx="3960441" cy="3579812"/>
          </a:xfr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7984" y="980728"/>
            <a:ext cx="3857625" cy="400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30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53324"/>
            <a:ext cx="3635896" cy="2025348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2452" y="3022687"/>
            <a:ext cx="3297620" cy="2036787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«Дерево добрых дел»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64905" y="1052736"/>
            <a:ext cx="3779095" cy="365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10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836712"/>
            <a:ext cx="4392488" cy="4176464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4048" y="908720"/>
            <a:ext cx="4047876" cy="4104456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«</a:t>
            </a:r>
            <a:r>
              <a:rPr lang="ru-RU" dirty="0">
                <a:solidFill>
                  <a:srgbClr val="FF0000"/>
                </a:solidFill>
              </a:rPr>
              <a:t>Уголок уединения</a:t>
            </a:r>
            <a:r>
              <a:rPr lang="ru-RU" dirty="0" smtClean="0">
                <a:solidFill>
                  <a:srgbClr val="FF0000"/>
                </a:solidFill>
              </a:rPr>
              <a:t>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407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204864"/>
            <a:ext cx="7520940" cy="548640"/>
          </a:xfrm>
        </p:spPr>
        <p:txBody>
          <a:bodyPr/>
          <a:lstStyle/>
          <a:p>
            <a:pPr algn="ctr"/>
            <a:r>
              <a:rPr lang="ru-RU" sz="4000" i="1" dirty="0"/>
              <a:t>Спасибо за внимание! Желаю удачи!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544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3060" y="692696"/>
            <a:ext cx="7520940" cy="548640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зона </a:t>
            </a:r>
            <a:r>
              <a:rPr lang="ru-RU" b="1" dirty="0">
                <a:solidFill>
                  <a:srgbClr val="FF0000"/>
                </a:solidFill>
              </a:rPr>
              <a:t>дружбы и </a:t>
            </a:r>
            <a:r>
              <a:rPr lang="ru-RU" b="1" dirty="0" smtClean="0">
                <a:solidFill>
                  <a:srgbClr val="FF0000"/>
                </a:solidFill>
              </a:rPr>
              <a:t>настроения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584" y="980728"/>
            <a:ext cx="7272807" cy="4104456"/>
          </a:xfrm>
        </p:spPr>
      </p:pic>
    </p:spTree>
    <p:extLst>
      <p:ext uri="{BB962C8B-B14F-4D97-AF65-F5344CB8AC3E}">
        <p14:creationId xmlns:p14="http://schemas.microsoft.com/office/powerpoint/2010/main" val="175382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677472" y="980728"/>
            <a:ext cx="7520940" cy="5486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339752" y="-171400"/>
            <a:ext cx="4824536" cy="5544616"/>
          </a:xfrm>
        </p:spPr>
      </p:pic>
    </p:spTree>
    <p:extLst>
      <p:ext uri="{BB962C8B-B14F-4D97-AF65-F5344CB8AC3E}">
        <p14:creationId xmlns:p14="http://schemas.microsoft.com/office/powerpoint/2010/main" val="62318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568" y="1196752"/>
            <a:ext cx="3600400" cy="3384376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1196752"/>
            <a:ext cx="3816424" cy="3384376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ПОСОБИЕ </a:t>
            </a:r>
            <a:r>
              <a:rPr lang="ru-RU" dirty="0" smtClean="0">
                <a:solidFill>
                  <a:srgbClr val="FF0000"/>
                </a:solidFill>
              </a:rPr>
              <a:t>«Кукла-</a:t>
            </a:r>
            <a:r>
              <a:rPr lang="ru-RU" dirty="0" err="1" smtClean="0">
                <a:solidFill>
                  <a:srgbClr val="FF0000"/>
                </a:solidFill>
              </a:rPr>
              <a:t>мирилка</a:t>
            </a:r>
            <a:r>
              <a:rPr lang="ru-RU" dirty="0" smtClean="0">
                <a:solidFill>
                  <a:srgbClr val="FF0000"/>
                </a:solidFill>
              </a:rPr>
              <a:t>»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9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1340768"/>
            <a:ext cx="3699197" cy="3240359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9992" y="1340768"/>
            <a:ext cx="3744416" cy="324036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Дидактическая </a:t>
            </a:r>
            <a:r>
              <a:rPr lang="ru-RU" dirty="0"/>
              <a:t>игра </a:t>
            </a:r>
            <a:r>
              <a:rPr lang="ru-RU" dirty="0">
                <a:solidFill>
                  <a:srgbClr val="FF0000"/>
                </a:solidFill>
              </a:rPr>
              <a:t>«С кем дружить?»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581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1052736"/>
            <a:ext cx="3816423" cy="3672407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00588" y="1052736"/>
            <a:ext cx="3975868" cy="3672407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альбом </a:t>
            </a:r>
            <a:r>
              <a:rPr lang="ru-RU" dirty="0">
                <a:solidFill>
                  <a:srgbClr val="FF0000"/>
                </a:solidFill>
              </a:rPr>
              <a:t>«С Днём рождения!» </a:t>
            </a:r>
          </a:p>
        </p:txBody>
      </p:sp>
    </p:spTree>
    <p:extLst>
      <p:ext uri="{BB962C8B-B14F-4D97-AF65-F5344CB8AC3E}">
        <p14:creationId xmlns:p14="http://schemas.microsoft.com/office/powerpoint/2010/main" val="132239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Дидактическая </a:t>
            </a:r>
            <a:r>
              <a:rPr lang="ru-RU" dirty="0"/>
              <a:t>игра </a:t>
            </a:r>
            <a:r>
              <a:rPr lang="ru-RU" dirty="0">
                <a:solidFill>
                  <a:srgbClr val="FF0000"/>
                </a:solidFill>
              </a:rPr>
              <a:t>«Кому и что подарить»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1057" y="1100138"/>
            <a:ext cx="6364110" cy="3841030"/>
          </a:xfrm>
        </p:spPr>
      </p:pic>
    </p:spTree>
    <p:extLst>
      <p:ext uri="{BB962C8B-B14F-4D97-AF65-F5344CB8AC3E}">
        <p14:creationId xmlns:p14="http://schemas.microsoft.com/office/powerpoint/2010/main" val="69189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318256" y="2042592"/>
            <a:ext cx="3587824" cy="2304256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652377" y="1988282"/>
            <a:ext cx="3515818" cy="2412877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Методическое </a:t>
            </a:r>
            <a:r>
              <a:rPr lang="ru-RU" dirty="0"/>
              <a:t>пособие</a:t>
            </a:r>
            <a:r>
              <a:rPr lang="ru-RU" dirty="0">
                <a:solidFill>
                  <a:srgbClr val="FF0000"/>
                </a:solidFill>
              </a:rPr>
              <a:t> «Мое настроение»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677855" y="1819089"/>
            <a:ext cx="3528392" cy="271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38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18" y="1196752"/>
            <a:ext cx="2975706" cy="1800225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503760" y="1896840"/>
            <a:ext cx="3200400" cy="1800225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Дидактическая </a:t>
            </a:r>
            <a:r>
              <a:rPr lang="ru-RU" dirty="0"/>
              <a:t>игра </a:t>
            </a:r>
            <a:r>
              <a:rPr lang="ru-RU" dirty="0">
                <a:solidFill>
                  <a:srgbClr val="FF0000"/>
                </a:solidFill>
              </a:rPr>
              <a:t>«Хороший или плохой поступок»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8064" y="2492896"/>
            <a:ext cx="3995936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27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102</TotalTime>
  <Words>55</Words>
  <Application>Microsoft Office PowerPoint</Application>
  <PresentationFormat>Экран (4:3)</PresentationFormat>
  <Paragraphs>32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Углы</vt:lpstr>
      <vt:lpstr>Филиал №2 Муниципального автономного  дошкольного образовательного  учреждения  «Верхнекетский детский сад»  Верхнекетского района Томской области</vt:lpstr>
      <vt:lpstr>зона дружбы и настроения </vt:lpstr>
      <vt:lpstr>Презентация PowerPoint</vt:lpstr>
      <vt:lpstr>ПОСОБИЕ «Кукла-мирилка»</vt:lpstr>
      <vt:lpstr> Дидактическая игра «С кем дружить?» </vt:lpstr>
      <vt:lpstr>альбом «С Днём рождения!» </vt:lpstr>
      <vt:lpstr> Дидактическая игра «Кому и что подарить» </vt:lpstr>
      <vt:lpstr> Методическое пособие «Мое настроение» </vt:lpstr>
      <vt:lpstr> Дидактическая игра «Хороший или плохой поступок» </vt:lpstr>
      <vt:lpstr>«Стаканчик для гнева» </vt:lpstr>
      <vt:lpstr>«Дерево добрых дел»</vt:lpstr>
      <vt:lpstr> «Уголок уединения» </vt:lpstr>
      <vt:lpstr>Спасибо за внимание! Желаю удачи!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Дидактические игры в  социально-коммуникативном развитии дошкольников </dc:title>
  <dc:creator>MK</dc:creator>
  <cp:lastModifiedBy>DNS</cp:lastModifiedBy>
  <cp:revision>9</cp:revision>
  <dcterms:created xsi:type="dcterms:W3CDTF">2017-03-21T05:09:11Z</dcterms:created>
  <dcterms:modified xsi:type="dcterms:W3CDTF">2017-04-06T10:48:50Z</dcterms:modified>
</cp:coreProperties>
</file>